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/>
    <p:restoredTop sz="95946"/>
  </p:normalViewPr>
  <p:slideViewPr>
    <p:cSldViewPr snapToGrid="0" snapToObjects="1">
      <p:cViewPr varScale="1">
        <p:scale>
          <a:sx n="117" d="100"/>
          <a:sy n="117" d="100"/>
        </p:scale>
        <p:origin x="2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3.png>
</file>

<file path=ppt/media/image4.sv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2047C3E-2766-B64C-B765-2842073E93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Leila </a:t>
            </a:r>
            <a:r>
              <a:rPr lang="en-US" dirty="0" err="1"/>
              <a:t>Ghaffari</a:t>
            </a:r>
            <a:endParaRPr lang="en-US" dirty="0"/>
          </a:p>
          <a:p>
            <a:r>
              <a:rPr lang="en-US" dirty="0"/>
              <a:t>Dec. 2, 2019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B2EC44-3033-3349-978A-1F5031AB7806}"/>
              </a:ext>
            </a:extLst>
          </p:cNvPr>
          <p:cNvSpPr txBox="1"/>
          <p:nvPr/>
        </p:nvSpPr>
        <p:spPr>
          <a:xfrm>
            <a:off x="2417780" y="2044005"/>
            <a:ext cx="279756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/>
              <a:t>libCEED</a:t>
            </a:r>
            <a:endParaRPr lang="en-US" sz="6000" dirty="0"/>
          </a:p>
          <a:p>
            <a:r>
              <a:rPr lang="en-US" sz="2400" dirty="0"/>
              <a:t>Community Analysis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C3D804-26A1-5341-B883-60A238084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BBFF39D-406B-8C42-80CE-72A45A332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72425" y="1182029"/>
            <a:ext cx="1624012" cy="162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679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EED2B910-B28F-4A54-B17C-8B7E5893A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545F118-1DF8-46A9-8A77-B3D9422CE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98775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BF71B63-FFD1-3D4B-B8D8-4915C5E69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6457" y="804519"/>
            <a:ext cx="5550357" cy="1049235"/>
          </a:xfrm>
        </p:spPr>
        <p:txBody>
          <a:bodyPr>
            <a:normAutofit/>
          </a:bodyPr>
          <a:lstStyle/>
          <a:p>
            <a:r>
              <a:rPr lang="en-US"/>
              <a:t>Introduction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CAB7D27-148D-4082-B160-72FAD580D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8" name="Content Placeholder 7" descr="A close up of a sign&#10;&#10;Description automatically generated">
            <a:extLst>
              <a:ext uri="{FF2B5EF4-FFF2-40B4-BE49-F238E27FC236}">
                <a16:creationId xmlns:a16="http://schemas.microsoft.com/office/drawing/2014/main" id="{CA90003E-608E-5F4F-8C43-C1F6025ED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39" y="1075042"/>
            <a:ext cx="4074836" cy="1303947"/>
          </a:xfrm>
          <a:prstGeom prst="rect">
            <a:avLst/>
          </a:prstGeom>
        </p:spPr>
      </p:pic>
      <p:pic>
        <p:nvPicPr>
          <p:cNvPr id="10" name="Picture 9" descr="A picture containing clock&#10;&#10;Description automatically generated">
            <a:extLst>
              <a:ext uri="{FF2B5EF4-FFF2-40B4-BE49-F238E27FC236}">
                <a16:creationId xmlns:a16="http://schemas.microsoft.com/office/drawing/2014/main" id="{36940FDD-1916-054B-9DF0-46C180668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39" y="3318543"/>
            <a:ext cx="4074836" cy="2130823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7A1F991-D88B-4E80-99C5-AD27D4E04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6457" y="2015732"/>
            <a:ext cx="5550357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/>
              <a:t>The CEED API library</a:t>
            </a:r>
          </a:p>
          <a:p>
            <a:pPr>
              <a:lnSpc>
                <a:spcPct val="110000"/>
              </a:lnSpc>
            </a:pPr>
            <a:r>
              <a:rPr lang="en-US"/>
              <a:t>The focus is High-order FEM</a:t>
            </a:r>
          </a:p>
          <a:p>
            <a:pPr>
              <a:lnSpc>
                <a:spcPct val="110000"/>
              </a:lnSpc>
            </a:pPr>
            <a:r>
              <a:rPr lang="en-US"/>
              <a:t>Provides a portable algebraic interface</a:t>
            </a:r>
          </a:p>
          <a:p>
            <a:pPr>
              <a:lnSpc>
                <a:spcPct val="110000"/>
              </a:lnSpc>
            </a:pPr>
            <a:r>
              <a:rPr lang="en-US"/>
              <a:t>Applicable for other numerical methods</a:t>
            </a:r>
          </a:p>
          <a:p>
            <a:pPr>
              <a:lnSpc>
                <a:spcPct val="110000"/>
              </a:lnSpc>
            </a:pPr>
            <a:r>
              <a:rPr lang="en-US"/>
              <a:t>Includes optimized implementations for CPU and GPU </a:t>
            </a:r>
          </a:p>
          <a:p>
            <a:pPr>
              <a:lnSpc>
                <a:spcPct val="110000"/>
              </a:lnSpc>
            </a:pPr>
            <a:r>
              <a:rPr lang="en-US"/>
              <a:t>Includes library examples (Navier-Stokes, and Shallow Water)</a:t>
            </a:r>
          </a:p>
          <a:p>
            <a:pPr>
              <a:lnSpc>
                <a:spcPct val="110000"/>
              </a:lnSpc>
            </a:pPr>
            <a:endParaRPr lang="en-US"/>
          </a:p>
          <a:p>
            <a:pPr>
              <a:lnSpc>
                <a:spcPct val="110000"/>
              </a:lnSpc>
            </a:pPr>
            <a:endParaRPr lang="en-US"/>
          </a:p>
          <a:p>
            <a:pPr>
              <a:lnSpc>
                <a:spcPct val="110000"/>
              </a:lnSpc>
            </a:pPr>
            <a:endParaRPr 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CD88FC76-F691-462A-BCF9-0BA4F5DE6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3204A7E-B7E9-42D0-9DC4-B82FDC8C4B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101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7500">
              <a:srgbClr val="CFCBC6"/>
            </a:gs>
            <a:gs pos="75000">
              <a:srgbClr val="D3CFCB"/>
            </a:gs>
            <a:gs pos="50000">
              <a:srgbClr val="DBD8D4"/>
            </a:gs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F689FDF-FA1A-894A-AD10-F64E86B42F7B}"/>
              </a:ext>
            </a:extLst>
          </p:cNvPr>
          <p:cNvSpPr/>
          <p:nvPr/>
        </p:nvSpPr>
        <p:spPr>
          <a:xfrm>
            <a:off x="-1" y="-1"/>
            <a:ext cx="12192001" cy="611702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03FF88-9C5A-9C46-B012-05A254E4A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3127" y="294293"/>
            <a:ext cx="9185747" cy="4624548"/>
          </a:xfrm>
        </p:spPr>
      </p:pic>
    </p:spTree>
    <p:extLst>
      <p:ext uri="{BB962C8B-B14F-4D97-AF65-F5344CB8AC3E}">
        <p14:creationId xmlns:p14="http://schemas.microsoft.com/office/powerpoint/2010/main" val="3380638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8E7A6F0-5CD3-481E-B0F2-E7F99FE67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1290DF-4975-4FCD-8B8D-BBC86B836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419F9-3CCD-884F-BCE7-48FA348C7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612" y="1138228"/>
            <a:ext cx="3793685" cy="3858767"/>
          </a:xfrm>
        </p:spPr>
        <p:txBody>
          <a:bodyPr anchor="ctr">
            <a:normAutofit/>
          </a:bodyPr>
          <a:lstStyle/>
          <a:p>
            <a:r>
              <a:rPr lang="en-US" sz="3300"/>
              <a:t>Communication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57CA18A-A333-4DCB-842B-76827D2EC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00021" y="638300"/>
            <a:ext cx="6409605" cy="4858625"/>
            <a:chOff x="7807230" y="2012810"/>
            <a:chExt cx="3251252" cy="345986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E785FC3-CE7B-46F8-8C7A-EBBF001ED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5069D9A-30C7-4159-880C-DD2BDC510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9FE1511-6E1B-4F0E-8FF0-958527181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9891" y="973636"/>
            <a:ext cx="5769864" cy="4187952"/>
          </a:xfrm>
          <a:prstGeom prst="rect">
            <a:avLst/>
          </a:prstGeom>
          <a:solidFill>
            <a:srgbClr val="FFFFFF"/>
          </a:solidFill>
          <a:ln w="6350">
            <a:solidFill>
              <a:srgbClr val="DFD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17005-C1B2-604F-AD5D-D9D87C4CD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4483" y="1138228"/>
            <a:ext cx="5440680" cy="385876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GitHub issues and PR (Pull Request)</a:t>
            </a:r>
          </a:p>
          <a:p>
            <a:r>
              <a:rPr lang="en-US">
                <a:solidFill>
                  <a:srgbClr val="000000"/>
                </a:solidFill>
              </a:rPr>
              <a:t>Slack</a:t>
            </a:r>
          </a:p>
          <a:p>
            <a:r>
              <a:rPr lang="en-US">
                <a:solidFill>
                  <a:srgbClr val="000000"/>
                </a:solidFill>
              </a:rPr>
              <a:t>Commits should be short enough to be traceable for the community.</a:t>
            </a:r>
          </a:p>
          <a:p>
            <a:r>
              <a:rPr lang="en-US">
                <a:solidFill>
                  <a:srgbClr val="000000"/>
                </a:solidFill>
              </a:rPr>
              <a:t>Commits will be merged after passing tests.</a:t>
            </a:r>
          </a:p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25CEF6D-5E98-4B5C-A10F-7459C1EE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C73161-1E4E-4E6A-91B2-E885CF8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phic 3">
            <a:extLst>
              <a:ext uri="{FF2B5EF4-FFF2-40B4-BE49-F238E27FC236}">
                <a16:creationId xmlns:a16="http://schemas.microsoft.com/office/drawing/2014/main" id="{D83AF79C-8C42-8749-BC36-6A2E215516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96435" y="324903"/>
            <a:ext cx="938212" cy="93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747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E7A6F0-5CD3-481E-B0F2-E7F99FE67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1290DF-4975-4FCD-8B8D-BBC86B836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4448C5-522D-534A-AD51-FA7522DFA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612" y="1138228"/>
            <a:ext cx="3793685" cy="3858767"/>
          </a:xfrm>
        </p:spPr>
        <p:txBody>
          <a:bodyPr anchor="ctr">
            <a:normAutofit/>
          </a:bodyPr>
          <a:lstStyle/>
          <a:p>
            <a:r>
              <a:rPr lang="en-US" sz="3600"/>
              <a:t>Contribution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7CA18A-A333-4DCB-842B-76827D2EC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100021" y="638300"/>
            <a:ext cx="6409605" cy="4858625"/>
            <a:chOff x="7807230" y="2012810"/>
            <a:chExt cx="3251252" cy="345986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E785FC3-CE7B-46F8-8C7A-EBBF001ED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5069D9A-30C7-4159-880C-DD2BDC510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9FE1511-6E1B-4F0E-8FF0-958527181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9891" y="973636"/>
            <a:ext cx="5769864" cy="4187952"/>
          </a:xfrm>
          <a:prstGeom prst="rect">
            <a:avLst/>
          </a:prstGeom>
          <a:solidFill>
            <a:srgbClr val="FFFFFF"/>
          </a:solidFill>
          <a:ln w="6350">
            <a:solidFill>
              <a:srgbClr val="DFD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2A9A4-36DC-F543-A4EC-82EC003F9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4483" y="1138228"/>
            <a:ext cx="5440680" cy="3858768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Adding a new </a:t>
            </a:r>
            <a:r>
              <a:rPr lang="en-US" dirty="0" err="1">
                <a:solidFill>
                  <a:srgbClr val="000000"/>
                </a:solidFill>
              </a:rPr>
              <a:t>Navier</a:t>
            </a:r>
            <a:r>
              <a:rPr lang="en-US" dirty="0">
                <a:solidFill>
                  <a:srgbClr val="000000"/>
                </a:solidFill>
              </a:rPr>
              <a:t>-Stokes Equations with primitive variables.</a:t>
            </a:r>
          </a:p>
          <a:p>
            <a:r>
              <a:rPr lang="en-US" dirty="0">
                <a:solidFill>
                  <a:srgbClr val="000000"/>
                </a:solidFill>
              </a:rPr>
              <a:t>Stabilizing current </a:t>
            </a:r>
            <a:r>
              <a:rPr lang="en-US" dirty="0" err="1">
                <a:solidFill>
                  <a:srgbClr val="000000"/>
                </a:solidFill>
              </a:rPr>
              <a:t>Navier</a:t>
            </a:r>
            <a:r>
              <a:rPr lang="en-US" dirty="0">
                <a:solidFill>
                  <a:srgbClr val="000000"/>
                </a:solidFill>
              </a:rPr>
              <a:t>-Stokes Equations by SUPG and SU methods.</a:t>
            </a:r>
          </a:p>
          <a:p>
            <a:r>
              <a:rPr lang="en-US" dirty="0">
                <a:solidFill>
                  <a:srgbClr val="000000"/>
                </a:solidFill>
              </a:rPr>
              <a:t>Adding an implicit time stepping method to </a:t>
            </a:r>
            <a:r>
              <a:rPr lang="en-US" dirty="0" err="1">
                <a:solidFill>
                  <a:srgbClr val="000000"/>
                </a:solidFill>
              </a:rPr>
              <a:t>Navier</a:t>
            </a:r>
            <a:r>
              <a:rPr lang="en-US" dirty="0">
                <a:solidFill>
                  <a:srgbClr val="000000"/>
                </a:solidFill>
              </a:rPr>
              <a:t>-Stokes Equations.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WIP:</a:t>
            </a:r>
          </a:p>
          <a:p>
            <a:r>
              <a:rPr lang="en-US" dirty="0">
                <a:solidFill>
                  <a:srgbClr val="000000"/>
                </a:solidFill>
              </a:rPr>
              <a:t>Adding Boundary Integrals.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25CEF6D-5E98-4B5C-A10F-7459C1EE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5C73161-1E4E-4E6A-91B2-E885CF8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24DE97BC-B62E-314D-8FE5-E0A27AA801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96435" y="324903"/>
            <a:ext cx="938212" cy="93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72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B033D76-5800-44B6-AFE9-EE2106935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1" y="638508"/>
            <a:ext cx="10905339" cy="484343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22D6F85-FFBA-4F81-AEE5-AAA17CB7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204" y="865667"/>
            <a:ext cx="10451592" cy="438912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dk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3B31514-E6DF-4357-9EEA-EFB798308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796" y="1030259"/>
            <a:ext cx="10122408" cy="4059936"/>
          </a:xfrm>
          <a:prstGeom prst="rect">
            <a:avLst/>
          </a:prstGeom>
          <a:ln>
            <a:solidFill>
              <a:srgbClr val="949494"/>
            </a:solidFill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088898-94CD-6E4C-BD33-934135ED1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071" y="1584552"/>
            <a:ext cx="9099255" cy="253725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/>
            <a:r>
              <a:rPr lang="en-US" sz="8800" dirty="0">
                <a:solidFill>
                  <a:srgbClr val="454545"/>
                </a:solidFill>
              </a:rPr>
              <a:t>?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97399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{4C3E6284-E688-5C44-8C6C-5225AD4184C7}tf10001119</Template>
  <TotalTime>178</TotalTime>
  <Words>114</Words>
  <Application>Microsoft Macintosh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Gallery</vt:lpstr>
      <vt:lpstr>PowerPoint Presentation</vt:lpstr>
      <vt:lpstr>Introduction</vt:lpstr>
      <vt:lpstr>PowerPoint Presentation</vt:lpstr>
      <vt:lpstr>Communication</vt:lpstr>
      <vt:lpstr>Contribution</vt:lpstr>
      <vt:lpstr>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Leila Ghaffari</dc:creator>
  <cp:lastModifiedBy>Leila Ghaffari</cp:lastModifiedBy>
  <cp:revision>3</cp:revision>
  <dcterms:created xsi:type="dcterms:W3CDTF">2019-11-30T22:16:08Z</dcterms:created>
  <dcterms:modified xsi:type="dcterms:W3CDTF">2019-12-02T17:48:58Z</dcterms:modified>
</cp:coreProperties>
</file>